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30A39-575F-4DEB-AB79-67A033D579A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36F535E1-BCA6-4129-9C63-E06546DCB2A3}">
      <dgm:prSet/>
      <dgm:spPr/>
      <dgm:t>
        <a:bodyPr/>
        <a:lstStyle/>
        <a:p>
          <a:r>
            <a:rPr lang="en-US"/>
            <a:t>Creates cash flow for Oakley City</a:t>
          </a:r>
        </a:p>
      </dgm:t>
    </dgm:pt>
    <dgm:pt modelId="{9CCA1D6D-F263-4EF0-A01B-A0F770E91139}" type="parTrans" cxnId="{7B33A02F-E6B6-4F4A-842F-221509F7E4F0}">
      <dgm:prSet/>
      <dgm:spPr/>
      <dgm:t>
        <a:bodyPr/>
        <a:lstStyle/>
        <a:p>
          <a:endParaRPr lang="en-US"/>
        </a:p>
      </dgm:t>
    </dgm:pt>
    <dgm:pt modelId="{9AC01807-99D0-4A00-B99C-9B8E79A8B8F7}" type="sibTrans" cxnId="{7B33A02F-E6B6-4F4A-842F-221509F7E4F0}">
      <dgm:prSet/>
      <dgm:spPr/>
      <dgm:t>
        <a:bodyPr/>
        <a:lstStyle/>
        <a:p>
          <a:endParaRPr lang="en-US"/>
        </a:p>
      </dgm:t>
    </dgm:pt>
    <dgm:pt modelId="{A028FB11-B2B5-45A6-936A-C29967A70955}">
      <dgm:prSet/>
      <dgm:spPr/>
      <dgm:t>
        <a:bodyPr/>
        <a:lstStyle/>
        <a:p>
          <a:r>
            <a:rPr lang="en-US"/>
            <a:t>Creates a public access natural sanctuary</a:t>
          </a:r>
        </a:p>
      </dgm:t>
    </dgm:pt>
    <dgm:pt modelId="{BFFE9341-93B8-4321-9DB7-C21CB9F2FBF8}" type="parTrans" cxnId="{896587C0-CEF1-4122-AE77-FC0C4F444DD0}">
      <dgm:prSet/>
      <dgm:spPr/>
      <dgm:t>
        <a:bodyPr/>
        <a:lstStyle/>
        <a:p>
          <a:endParaRPr lang="en-US"/>
        </a:p>
      </dgm:t>
    </dgm:pt>
    <dgm:pt modelId="{82145431-4E80-43F7-8B5C-D1A107F65326}" type="sibTrans" cxnId="{896587C0-CEF1-4122-AE77-FC0C4F444DD0}">
      <dgm:prSet/>
      <dgm:spPr/>
      <dgm:t>
        <a:bodyPr/>
        <a:lstStyle/>
        <a:p>
          <a:endParaRPr lang="en-US"/>
        </a:p>
      </dgm:t>
    </dgm:pt>
    <dgm:pt modelId="{3C12DF0C-DE04-42C5-A21A-AABD630A88A5}">
      <dgm:prSet/>
      <dgm:spPr/>
      <dgm:t>
        <a:bodyPr/>
        <a:lstStyle/>
        <a:p>
          <a:r>
            <a:rPr lang="en-US" dirty="0"/>
            <a:t>Preserves additional acreage for watershed protection</a:t>
          </a:r>
        </a:p>
      </dgm:t>
    </dgm:pt>
    <dgm:pt modelId="{5E9BF1DD-B248-4614-828A-60D98461BE50}" type="parTrans" cxnId="{B6497820-AD49-4E9D-B424-403815CC652B}">
      <dgm:prSet/>
      <dgm:spPr/>
      <dgm:t>
        <a:bodyPr/>
        <a:lstStyle/>
        <a:p>
          <a:endParaRPr lang="en-US"/>
        </a:p>
      </dgm:t>
    </dgm:pt>
    <dgm:pt modelId="{49D45286-7480-42A7-818E-3474942B1268}" type="sibTrans" cxnId="{B6497820-AD49-4E9D-B424-403815CC652B}">
      <dgm:prSet/>
      <dgm:spPr/>
      <dgm:t>
        <a:bodyPr/>
        <a:lstStyle/>
        <a:p>
          <a:endParaRPr lang="en-US"/>
        </a:p>
      </dgm:t>
    </dgm:pt>
    <dgm:pt modelId="{3FDB1AD3-1459-44B6-8F11-345CA71DD6DF}">
      <dgm:prSet/>
      <dgm:spPr/>
      <dgm:t>
        <a:bodyPr/>
        <a:lstStyle/>
        <a:p>
          <a:r>
            <a:rPr lang="en-US"/>
            <a:t>Preserves additional acreage for public trails</a:t>
          </a:r>
        </a:p>
      </dgm:t>
    </dgm:pt>
    <dgm:pt modelId="{489F9FBD-7698-498E-9771-25FF3066658C}" type="parTrans" cxnId="{81FFFBF8-AC0B-4C5F-A42A-84D4DC6368C1}">
      <dgm:prSet/>
      <dgm:spPr/>
      <dgm:t>
        <a:bodyPr/>
        <a:lstStyle/>
        <a:p>
          <a:endParaRPr lang="en-US"/>
        </a:p>
      </dgm:t>
    </dgm:pt>
    <dgm:pt modelId="{CF55A579-AB33-4396-B860-34F93777D807}" type="sibTrans" cxnId="{81FFFBF8-AC0B-4C5F-A42A-84D4DC6368C1}">
      <dgm:prSet/>
      <dgm:spPr/>
      <dgm:t>
        <a:bodyPr/>
        <a:lstStyle/>
        <a:p>
          <a:endParaRPr lang="en-US"/>
        </a:p>
      </dgm:t>
    </dgm:pt>
    <dgm:pt modelId="{C0BB3D8C-2C74-4F3B-8429-CD5347D7828E}">
      <dgm:prSet/>
      <dgm:spPr/>
      <dgm:t>
        <a:bodyPr/>
        <a:lstStyle/>
        <a:p>
          <a:r>
            <a:rPr lang="en-US"/>
            <a:t>Management and stewardship is handled by Summit Land Conservancy rather than City staff</a:t>
          </a:r>
        </a:p>
      </dgm:t>
    </dgm:pt>
    <dgm:pt modelId="{39CD4459-4484-4A02-B6CF-657FBEBB078A}" type="parTrans" cxnId="{E2A49BF0-F80C-46D2-BBCB-2BB9D6C12FBF}">
      <dgm:prSet/>
      <dgm:spPr/>
      <dgm:t>
        <a:bodyPr/>
        <a:lstStyle/>
        <a:p>
          <a:endParaRPr lang="en-US"/>
        </a:p>
      </dgm:t>
    </dgm:pt>
    <dgm:pt modelId="{60256EB3-D6D2-42C6-9EBC-D1B869825EF2}" type="sibTrans" cxnId="{E2A49BF0-F80C-46D2-BBCB-2BB9D6C12FBF}">
      <dgm:prSet/>
      <dgm:spPr/>
      <dgm:t>
        <a:bodyPr/>
        <a:lstStyle/>
        <a:p>
          <a:endParaRPr lang="en-US"/>
        </a:p>
      </dgm:t>
    </dgm:pt>
    <dgm:pt modelId="{87383A6F-96B1-4CEA-A53A-F640978958FA}" type="pres">
      <dgm:prSet presAssocID="{87F30A39-575F-4DEB-AB79-67A033D579AA}" presName="root" presStyleCnt="0">
        <dgm:presLayoutVars>
          <dgm:dir/>
          <dgm:resizeHandles val="exact"/>
        </dgm:presLayoutVars>
      </dgm:prSet>
      <dgm:spPr/>
    </dgm:pt>
    <dgm:pt modelId="{425504D3-3A92-40BD-8D8B-7C61B676CF75}" type="pres">
      <dgm:prSet presAssocID="{36F535E1-BCA6-4129-9C63-E06546DCB2A3}" presName="compNode" presStyleCnt="0"/>
      <dgm:spPr/>
    </dgm:pt>
    <dgm:pt modelId="{7EA8BB66-590B-4E6E-9474-1292C5FCC119}" type="pres">
      <dgm:prSet presAssocID="{36F535E1-BCA6-4129-9C63-E06546DCB2A3}" presName="bgRect" presStyleLbl="bgShp" presStyleIdx="0" presStyleCnt="5"/>
      <dgm:spPr/>
    </dgm:pt>
    <dgm:pt modelId="{ED6772CB-405B-436B-A7BF-DFCA851F3DD0}" type="pres">
      <dgm:prSet presAssocID="{36F535E1-BCA6-4129-9C63-E06546DCB2A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695555B-E51B-4CD8-AD2B-2BF7FCF48456}" type="pres">
      <dgm:prSet presAssocID="{36F535E1-BCA6-4129-9C63-E06546DCB2A3}" presName="spaceRect" presStyleCnt="0"/>
      <dgm:spPr/>
    </dgm:pt>
    <dgm:pt modelId="{5C7CAE34-CF60-4BF3-B8C5-A8D69A4707AE}" type="pres">
      <dgm:prSet presAssocID="{36F535E1-BCA6-4129-9C63-E06546DCB2A3}" presName="parTx" presStyleLbl="revTx" presStyleIdx="0" presStyleCnt="5">
        <dgm:presLayoutVars>
          <dgm:chMax val="0"/>
          <dgm:chPref val="0"/>
        </dgm:presLayoutVars>
      </dgm:prSet>
      <dgm:spPr/>
    </dgm:pt>
    <dgm:pt modelId="{189D4441-AA8D-4E95-A8C7-2BEB59518D78}" type="pres">
      <dgm:prSet presAssocID="{9AC01807-99D0-4A00-B99C-9B8E79A8B8F7}" presName="sibTrans" presStyleCnt="0"/>
      <dgm:spPr/>
    </dgm:pt>
    <dgm:pt modelId="{04B86EEB-02FF-40A4-A2CB-C7636D4B1C0A}" type="pres">
      <dgm:prSet presAssocID="{A028FB11-B2B5-45A6-936A-C29967A70955}" presName="compNode" presStyleCnt="0"/>
      <dgm:spPr/>
    </dgm:pt>
    <dgm:pt modelId="{3272EF53-45B9-42B3-8BE1-8CA7E7DB9217}" type="pres">
      <dgm:prSet presAssocID="{A028FB11-B2B5-45A6-936A-C29967A70955}" presName="bgRect" presStyleLbl="bgShp" presStyleIdx="1" presStyleCnt="5"/>
      <dgm:spPr/>
    </dgm:pt>
    <dgm:pt modelId="{54AFEA0E-55E4-45F3-BE13-2C853FC26358}" type="pres">
      <dgm:prSet presAssocID="{A028FB11-B2B5-45A6-936A-C29967A7095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EAAC8B28-D746-4608-AF5B-2F1D6C1D32DE}" type="pres">
      <dgm:prSet presAssocID="{A028FB11-B2B5-45A6-936A-C29967A70955}" presName="spaceRect" presStyleCnt="0"/>
      <dgm:spPr/>
    </dgm:pt>
    <dgm:pt modelId="{18D82F13-2BD6-47FE-AFEC-84CF99222D11}" type="pres">
      <dgm:prSet presAssocID="{A028FB11-B2B5-45A6-936A-C29967A70955}" presName="parTx" presStyleLbl="revTx" presStyleIdx="1" presStyleCnt="5">
        <dgm:presLayoutVars>
          <dgm:chMax val="0"/>
          <dgm:chPref val="0"/>
        </dgm:presLayoutVars>
      </dgm:prSet>
      <dgm:spPr/>
    </dgm:pt>
    <dgm:pt modelId="{E7045271-F4B4-4114-9BD6-015651F10410}" type="pres">
      <dgm:prSet presAssocID="{82145431-4E80-43F7-8B5C-D1A107F65326}" presName="sibTrans" presStyleCnt="0"/>
      <dgm:spPr/>
    </dgm:pt>
    <dgm:pt modelId="{B7BC8BE6-50C3-4DB8-8371-C4244A526F28}" type="pres">
      <dgm:prSet presAssocID="{3C12DF0C-DE04-42C5-A21A-AABD630A88A5}" presName="compNode" presStyleCnt="0"/>
      <dgm:spPr/>
    </dgm:pt>
    <dgm:pt modelId="{93AB23B7-3516-4789-B8C5-AF816BB8325C}" type="pres">
      <dgm:prSet presAssocID="{3C12DF0C-DE04-42C5-A21A-AABD630A88A5}" presName="bgRect" presStyleLbl="bgShp" presStyleIdx="2" presStyleCnt="5"/>
      <dgm:spPr/>
    </dgm:pt>
    <dgm:pt modelId="{BAB5A0D8-F90A-4DD9-8FDF-1F9A183A7976}" type="pres">
      <dgm:prSet presAssocID="{3C12DF0C-DE04-42C5-A21A-AABD630A88A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 tree"/>
        </a:ext>
      </dgm:extLst>
    </dgm:pt>
    <dgm:pt modelId="{31C82591-FFEA-44F3-80AF-C89534A7CF75}" type="pres">
      <dgm:prSet presAssocID="{3C12DF0C-DE04-42C5-A21A-AABD630A88A5}" presName="spaceRect" presStyleCnt="0"/>
      <dgm:spPr/>
    </dgm:pt>
    <dgm:pt modelId="{F0683AB6-09A9-42B4-ACDD-42EBA7E2A289}" type="pres">
      <dgm:prSet presAssocID="{3C12DF0C-DE04-42C5-A21A-AABD630A88A5}" presName="parTx" presStyleLbl="revTx" presStyleIdx="2" presStyleCnt="5">
        <dgm:presLayoutVars>
          <dgm:chMax val="0"/>
          <dgm:chPref val="0"/>
        </dgm:presLayoutVars>
      </dgm:prSet>
      <dgm:spPr/>
    </dgm:pt>
    <dgm:pt modelId="{4DC8E123-C694-4888-8566-75F1935A091D}" type="pres">
      <dgm:prSet presAssocID="{49D45286-7480-42A7-818E-3474942B1268}" presName="sibTrans" presStyleCnt="0"/>
      <dgm:spPr/>
    </dgm:pt>
    <dgm:pt modelId="{D3BCED33-BFCD-4BCC-A300-1FA56CA0B860}" type="pres">
      <dgm:prSet presAssocID="{3FDB1AD3-1459-44B6-8F11-345CA71DD6DF}" presName="compNode" presStyleCnt="0"/>
      <dgm:spPr/>
    </dgm:pt>
    <dgm:pt modelId="{1E016DB4-2D50-41D8-981F-972A3578B5CC}" type="pres">
      <dgm:prSet presAssocID="{3FDB1AD3-1459-44B6-8F11-345CA71DD6DF}" presName="bgRect" presStyleLbl="bgShp" presStyleIdx="3" presStyleCnt="5"/>
      <dgm:spPr/>
    </dgm:pt>
    <dgm:pt modelId="{EBF8E511-3CC8-4026-A31A-D31AFEE734B5}" type="pres">
      <dgm:prSet presAssocID="{3FDB1AD3-1459-44B6-8F11-345CA71DD6D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E0358044-04C7-4459-BF1D-D30B60829DC7}" type="pres">
      <dgm:prSet presAssocID="{3FDB1AD3-1459-44B6-8F11-345CA71DD6DF}" presName="spaceRect" presStyleCnt="0"/>
      <dgm:spPr/>
    </dgm:pt>
    <dgm:pt modelId="{2E00933B-2A40-4026-A88C-0B15AB695C9F}" type="pres">
      <dgm:prSet presAssocID="{3FDB1AD3-1459-44B6-8F11-345CA71DD6DF}" presName="parTx" presStyleLbl="revTx" presStyleIdx="3" presStyleCnt="5">
        <dgm:presLayoutVars>
          <dgm:chMax val="0"/>
          <dgm:chPref val="0"/>
        </dgm:presLayoutVars>
      </dgm:prSet>
      <dgm:spPr/>
    </dgm:pt>
    <dgm:pt modelId="{261F93F9-61BE-49F6-9750-70BFA012DC91}" type="pres">
      <dgm:prSet presAssocID="{CF55A579-AB33-4396-B860-34F93777D807}" presName="sibTrans" presStyleCnt="0"/>
      <dgm:spPr/>
    </dgm:pt>
    <dgm:pt modelId="{93640FED-0B1F-428E-853B-107A92DA736E}" type="pres">
      <dgm:prSet presAssocID="{C0BB3D8C-2C74-4F3B-8429-CD5347D7828E}" presName="compNode" presStyleCnt="0"/>
      <dgm:spPr/>
    </dgm:pt>
    <dgm:pt modelId="{989416B6-EAB9-4021-B656-5D89D02B570E}" type="pres">
      <dgm:prSet presAssocID="{C0BB3D8C-2C74-4F3B-8429-CD5347D7828E}" presName="bgRect" presStyleLbl="bgShp" presStyleIdx="4" presStyleCnt="5"/>
      <dgm:spPr/>
    </dgm:pt>
    <dgm:pt modelId="{43EAA1C3-707E-4CBB-A7E8-6B31BBA4DFAA}" type="pres">
      <dgm:prSet presAssocID="{C0BB3D8C-2C74-4F3B-8429-CD5347D7828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E32ED10A-78F8-4F57-A6F5-B5AA112DBCFE}" type="pres">
      <dgm:prSet presAssocID="{C0BB3D8C-2C74-4F3B-8429-CD5347D7828E}" presName="spaceRect" presStyleCnt="0"/>
      <dgm:spPr/>
    </dgm:pt>
    <dgm:pt modelId="{DC564A7D-F0A1-4F8E-BB39-27A0BBF54F98}" type="pres">
      <dgm:prSet presAssocID="{C0BB3D8C-2C74-4F3B-8429-CD5347D7828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6497820-AD49-4E9D-B424-403815CC652B}" srcId="{87F30A39-575F-4DEB-AB79-67A033D579AA}" destId="{3C12DF0C-DE04-42C5-A21A-AABD630A88A5}" srcOrd="2" destOrd="0" parTransId="{5E9BF1DD-B248-4614-828A-60D98461BE50}" sibTransId="{49D45286-7480-42A7-818E-3474942B1268}"/>
    <dgm:cxn modelId="{7B33A02F-E6B6-4F4A-842F-221509F7E4F0}" srcId="{87F30A39-575F-4DEB-AB79-67A033D579AA}" destId="{36F535E1-BCA6-4129-9C63-E06546DCB2A3}" srcOrd="0" destOrd="0" parTransId="{9CCA1D6D-F263-4EF0-A01B-A0F770E91139}" sibTransId="{9AC01807-99D0-4A00-B99C-9B8E79A8B8F7}"/>
    <dgm:cxn modelId="{0927E56D-C28F-4679-9E41-807658223E53}" type="presOf" srcId="{3C12DF0C-DE04-42C5-A21A-AABD630A88A5}" destId="{F0683AB6-09A9-42B4-ACDD-42EBA7E2A289}" srcOrd="0" destOrd="0" presId="urn:microsoft.com/office/officeart/2018/2/layout/IconVerticalSolidList"/>
    <dgm:cxn modelId="{19F61877-10E6-4A64-8F35-2F65A8DB602C}" type="presOf" srcId="{3FDB1AD3-1459-44B6-8F11-345CA71DD6DF}" destId="{2E00933B-2A40-4026-A88C-0B15AB695C9F}" srcOrd="0" destOrd="0" presId="urn:microsoft.com/office/officeart/2018/2/layout/IconVerticalSolidList"/>
    <dgm:cxn modelId="{553A517D-50F7-4D65-9FF5-5D0B3D94E121}" type="presOf" srcId="{36F535E1-BCA6-4129-9C63-E06546DCB2A3}" destId="{5C7CAE34-CF60-4BF3-B8C5-A8D69A4707AE}" srcOrd="0" destOrd="0" presId="urn:microsoft.com/office/officeart/2018/2/layout/IconVerticalSolidList"/>
    <dgm:cxn modelId="{EB4C7096-DF68-4CB8-88E2-25317916C220}" type="presOf" srcId="{A028FB11-B2B5-45A6-936A-C29967A70955}" destId="{18D82F13-2BD6-47FE-AFEC-84CF99222D11}" srcOrd="0" destOrd="0" presId="urn:microsoft.com/office/officeart/2018/2/layout/IconVerticalSolidList"/>
    <dgm:cxn modelId="{7B2B299B-BE57-4841-811C-87A21BB60B5F}" type="presOf" srcId="{C0BB3D8C-2C74-4F3B-8429-CD5347D7828E}" destId="{DC564A7D-F0A1-4F8E-BB39-27A0BBF54F98}" srcOrd="0" destOrd="0" presId="urn:microsoft.com/office/officeart/2018/2/layout/IconVerticalSolidList"/>
    <dgm:cxn modelId="{896587C0-CEF1-4122-AE77-FC0C4F444DD0}" srcId="{87F30A39-575F-4DEB-AB79-67A033D579AA}" destId="{A028FB11-B2B5-45A6-936A-C29967A70955}" srcOrd="1" destOrd="0" parTransId="{BFFE9341-93B8-4321-9DB7-C21CB9F2FBF8}" sibTransId="{82145431-4E80-43F7-8B5C-D1A107F65326}"/>
    <dgm:cxn modelId="{E2A49BF0-F80C-46D2-BBCB-2BB9D6C12FBF}" srcId="{87F30A39-575F-4DEB-AB79-67A033D579AA}" destId="{C0BB3D8C-2C74-4F3B-8429-CD5347D7828E}" srcOrd="4" destOrd="0" parTransId="{39CD4459-4484-4A02-B6CF-657FBEBB078A}" sibTransId="{60256EB3-D6D2-42C6-9EBC-D1B869825EF2}"/>
    <dgm:cxn modelId="{81FFFBF8-AC0B-4C5F-A42A-84D4DC6368C1}" srcId="{87F30A39-575F-4DEB-AB79-67A033D579AA}" destId="{3FDB1AD3-1459-44B6-8F11-345CA71DD6DF}" srcOrd="3" destOrd="0" parTransId="{489F9FBD-7698-498E-9771-25FF3066658C}" sibTransId="{CF55A579-AB33-4396-B860-34F93777D807}"/>
    <dgm:cxn modelId="{9CE454FE-73A5-4D00-8F82-ECCE0A2715E1}" type="presOf" srcId="{87F30A39-575F-4DEB-AB79-67A033D579AA}" destId="{87383A6F-96B1-4CEA-A53A-F640978958FA}" srcOrd="0" destOrd="0" presId="urn:microsoft.com/office/officeart/2018/2/layout/IconVerticalSolidList"/>
    <dgm:cxn modelId="{AFA36BC4-9866-4AB1-A39F-53C3ED66D9C9}" type="presParOf" srcId="{87383A6F-96B1-4CEA-A53A-F640978958FA}" destId="{425504D3-3A92-40BD-8D8B-7C61B676CF75}" srcOrd="0" destOrd="0" presId="urn:microsoft.com/office/officeart/2018/2/layout/IconVerticalSolidList"/>
    <dgm:cxn modelId="{4AA90372-6414-4250-9274-10E049CE101E}" type="presParOf" srcId="{425504D3-3A92-40BD-8D8B-7C61B676CF75}" destId="{7EA8BB66-590B-4E6E-9474-1292C5FCC119}" srcOrd="0" destOrd="0" presId="urn:microsoft.com/office/officeart/2018/2/layout/IconVerticalSolidList"/>
    <dgm:cxn modelId="{E72E5FCC-8591-4DC9-88B3-DD69BD7434FF}" type="presParOf" srcId="{425504D3-3A92-40BD-8D8B-7C61B676CF75}" destId="{ED6772CB-405B-436B-A7BF-DFCA851F3DD0}" srcOrd="1" destOrd="0" presId="urn:microsoft.com/office/officeart/2018/2/layout/IconVerticalSolidList"/>
    <dgm:cxn modelId="{0AB7D9B4-CAEA-4A79-AAA2-35FC457E155A}" type="presParOf" srcId="{425504D3-3A92-40BD-8D8B-7C61B676CF75}" destId="{6695555B-E51B-4CD8-AD2B-2BF7FCF48456}" srcOrd="2" destOrd="0" presId="urn:microsoft.com/office/officeart/2018/2/layout/IconVerticalSolidList"/>
    <dgm:cxn modelId="{2834BDD7-AAF3-4123-8769-D9D6BE755182}" type="presParOf" srcId="{425504D3-3A92-40BD-8D8B-7C61B676CF75}" destId="{5C7CAE34-CF60-4BF3-B8C5-A8D69A4707AE}" srcOrd="3" destOrd="0" presId="urn:microsoft.com/office/officeart/2018/2/layout/IconVerticalSolidList"/>
    <dgm:cxn modelId="{A7CE6507-24CD-4FCB-A355-C11E6B226999}" type="presParOf" srcId="{87383A6F-96B1-4CEA-A53A-F640978958FA}" destId="{189D4441-AA8D-4E95-A8C7-2BEB59518D78}" srcOrd="1" destOrd="0" presId="urn:microsoft.com/office/officeart/2018/2/layout/IconVerticalSolidList"/>
    <dgm:cxn modelId="{0B1A4B5C-FDDD-425A-971C-50D0AA9AE269}" type="presParOf" srcId="{87383A6F-96B1-4CEA-A53A-F640978958FA}" destId="{04B86EEB-02FF-40A4-A2CB-C7636D4B1C0A}" srcOrd="2" destOrd="0" presId="urn:microsoft.com/office/officeart/2018/2/layout/IconVerticalSolidList"/>
    <dgm:cxn modelId="{57EB81FE-800C-4989-9249-E9FF725EE8F6}" type="presParOf" srcId="{04B86EEB-02FF-40A4-A2CB-C7636D4B1C0A}" destId="{3272EF53-45B9-42B3-8BE1-8CA7E7DB9217}" srcOrd="0" destOrd="0" presId="urn:microsoft.com/office/officeart/2018/2/layout/IconVerticalSolidList"/>
    <dgm:cxn modelId="{8A8D126A-2F41-4DA9-B91F-75435B4EC0D0}" type="presParOf" srcId="{04B86EEB-02FF-40A4-A2CB-C7636D4B1C0A}" destId="{54AFEA0E-55E4-45F3-BE13-2C853FC26358}" srcOrd="1" destOrd="0" presId="urn:microsoft.com/office/officeart/2018/2/layout/IconVerticalSolidList"/>
    <dgm:cxn modelId="{EC2C3254-23E0-47E1-B6CB-44DAE740C747}" type="presParOf" srcId="{04B86EEB-02FF-40A4-A2CB-C7636D4B1C0A}" destId="{EAAC8B28-D746-4608-AF5B-2F1D6C1D32DE}" srcOrd="2" destOrd="0" presId="urn:microsoft.com/office/officeart/2018/2/layout/IconVerticalSolidList"/>
    <dgm:cxn modelId="{2AFD5477-A067-41C3-A39D-E6C2174C5CDD}" type="presParOf" srcId="{04B86EEB-02FF-40A4-A2CB-C7636D4B1C0A}" destId="{18D82F13-2BD6-47FE-AFEC-84CF99222D11}" srcOrd="3" destOrd="0" presId="urn:microsoft.com/office/officeart/2018/2/layout/IconVerticalSolidList"/>
    <dgm:cxn modelId="{84C7982F-D597-4942-858B-68584AC4F803}" type="presParOf" srcId="{87383A6F-96B1-4CEA-A53A-F640978958FA}" destId="{E7045271-F4B4-4114-9BD6-015651F10410}" srcOrd="3" destOrd="0" presId="urn:microsoft.com/office/officeart/2018/2/layout/IconVerticalSolidList"/>
    <dgm:cxn modelId="{6A840552-B2EF-4861-9D3B-C6727AD1008F}" type="presParOf" srcId="{87383A6F-96B1-4CEA-A53A-F640978958FA}" destId="{B7BC8BE6-50C3-4DB8-8371-C4244A526F28}" srcOrd="4" destOrd="0" presId="urn:microsoft.com/office/officeart/2018/2/layout/IconVerticalSolidList"/>
    <dgm:cxn modelId="{8C24277A-C911-4019-B86A-04E73F2469E7}" type="presParOf" srcId="{B7BC8BE6-50C3-4DB8-8371-C4244A526F28}" destId="{93AB23B7-3516-4789-B8C5-AF816BB8325C}" srcOrd="0" destOrd="0" presId="urn:microsoft.com/office/officeart/2018/2/layout/IconVerticalSolidList"/>
    <dgm:cxn modelId="{16424C06-99A8-436E-A8E9-5581BE04985C}" type="presParOf" srcId="{B7BC8BE6-50C3-4DB8-8371-C4244A526F28}" destId="{BAB5A0D8-F90A-4DD9-8FDF-1F9A183A7976}" srcOrd="1" destOrd="0" presId="urn:microsoft.com/office/officeart/2018/2/layout/IconVerticalSolidList"/>
    <dgm:cxn modelId="{B7780DFD-B450-4A76-B925-4E0F3F411ADF}" type="presParOf" srcId="{B7BC8BE6-50C3-4DB8-8371-C4244A526F28}" destId="{31C82591-FFEA-44F3-80AF-C89534A7CF75}" srcOrd="2" destOrd="0" presId="urn:microsoft.com/office/officeart/2018/2/layout/IconVerticalSolidList"/>
    <dgm:cxn modelId="{B2559CF0-9E6E-402E-9F67-77E36F7CD582}" type="presParOf" srcId="{B7BC8BE6-50C3-4DB8-8371-C4244A526F28}" destId="{F0683AB6-09A9-42B4-ACDD-42EBA7E2A289}" srcOrd="3" destOrd="0" presId="urn:microsoft.com/office/officeart/2018/2/layout/IconVerticalSolidList"/>
    <dgm:cxn modelId="{5A5F0F4C-F635-4A1D-B57D-FF60B5F37C40}" type="presParOf" srcId="{87383A6F-96B1-4CEA-A53A-F640978958FA}" destId="{4DC8E123-C694-4888-8566-75F1935A091D}" srcOrd="5" destOrd="0" presId="urn:microsoft.com/office/officeart/2018/2/layout/IconVerticalSolidList"/>
    <dgm:cxn modelId="{678FA4D2-A2A0-42EA-9C29-588AC768CEDC}" type="presParOf" srcId="{87383A6F-96B1-4CEA-A53A-F640978958FA}" destId="{D3BCED33-BFCD-4BCC-A300-1FA56CA0B860}" srcOrd="6" destOrd="0" presId="urn:microsoft.com/office/officeart/2018/2/layout/IconVerticalSolidList"/>
    <dgm:cxn modelId="{0711AE60-4911-4BE8-9710-DF300020BFA6}" type="presParOf" srcId="{D3BCED33-BFCD-4BCC-A300-1FA56CA0B860}" destId="{1E016DB4-2D50-41D8-981F-972A3578B5CC}" srcOrd="0" destOrd="0" presId="urn:microsoft.com/office/officeart/2018/2/layout/IconVerticalSolidList"/>
    <dgm:cxn modelId="{BE64BFF0-A081-4E0C-AD3F-D85C0AC64700}" type="presParOf" srcId="{D3BCED33-BFCD-4BCC-A300-1FA56CA0B860}" destId="{EBF8E511-3CC8-4026-A31A-D31AFEE734B5}" srcOrd="1" destOrd="0" presId="urn:microsoft.com/office/officeart/2018/2/layout/IconVerticalSolidList"/>
    <dgm:cxn modelId="{C86F4515-0C69-421D-8BFD-784050F4B472}" type="presParOf" srcId="{D3BCED33-BFCD-4BCC-A300-1FA56CA0B860}" destId="{E0358044-04C7-4459-BF1D-D30B60829DC7}" srcOrd="2" destOrd="0" presId="urn:microsoft.com/office/officeart/2018/2/layout/IconVerticalSolidList"/>
    <dgm:cxn modelId="{48045711-18EE-4AAF-AF9E-43B8A0393A8E}" type="presParOf" srcId="{D3BCED33-BFCD-4BCC-A300-1FA56CA0B860}" destId="{2E00933B-2A40-4026-A88C-0B15AB695C9F}" srcOrd="3" destOrd="0" presId="urn:microsoft.com/office/officeart/2018/2/layout/IconVerticalSolidList"/>
    <dgm:cxn modelId="{B15D086A-79F2-44BE-ABA0-ACCCD5E77C96}" type="presParOf" srcId="{87383A6F-96B1-4CEA-A53A-F640978958FA}" destId="{261F93F9-61BE-49F6-9750-70BFA012DC91}" srcOrd="7" destOrd="0" presId="urn:microsoft.com/office/officeart/2018/2/layout/IconVerticalSolidList"/>
    <dgm:cxn modelId="{0B25EEF5-E8AB-4AB4-ACA6-20666AA48674}" type="presParOf" srcId="{87383A6F-96B1-4CEA-A53A-F640978958FA}" destId="{93640FED-0B1F-428E-853B-107A92DA736E}" srcOrd="8" destOrd="0" presId="urn:microsoft.com/office/officeart/2018/2/layout/IconVerticalSolidList"/>
    <dgm:cxn modelId="{2A88BC33-C310-493C-900A-12AD4292CB24}" type="presParOf" srcId="{93640FED-0B1F-428E-853B-107A92DA736E}" destId="{989416B6-EAB9-4021-B656-5D89D02B570E}" srcOrd="0" destOrd="0" presId="urn:microsoft.com/office/officeart/2018/2/layout/IconVerticalSolidList"/>
    <dgm:cxn modelId="{E0C6D35A-1075-4440-91B5-9A9A76994B0F}" type="presParOf" srcId="{93640FED-0B1F-428E-853B-107A92DA736E}" destId="{43EAA1C3-707E-4CBB-A7E8-6B31BBA4DFAA}" srcOrd="1" destOrd="0" presId="urn:microsoft.com/office/officeart/2018/2/layout/IconVerticalSolidList"/>
    <dgm:cxn modelId="{12C7EFCB-C56F-476B-AE82-33351153E112}" type="presParOf" srcId="{93640FED-0B1F-428E-853B-107A92DA736E}" destId="{E32ED10A-78F8-4F57-A6F5-B5AA112DBCFE}" srcOrd="2" destOrd="0" presId="urn:microsoft.com/office/officeart/2018/2/layout/IconVerticalSolidList"/>
    <dgm:cxn modelId="{FFB768DF-D871-427E-B099-634E29085978}" type="presParOf" srcId="{93640FED-0B1F-428E-853B-107A92DA736E}" destId="{DC564A7D-F0A1-4F8E-BB39-27A0BBF54F9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8BE938-6587-49C4-8682-ABA937CA3E7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6FAB8-8616-4196-B1DC-5D216E55E0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Clean, safe, natural</a:t>
          </a:r>
        </a:p>
      </dgm:t>
    </dgm:pt>
    <dgm:pt modelId="{8BF1F478-2421-4A42-9408-B396B38C52B7}" type="parTrans" cxnId="{085F92CC-48E8-4B98-9157-C6FD443ADE00}">
      <dgm:prSet/>
      <dgm:spPr/>
      <dgm:t>
        <a:bodyPr/>
        <a:lstStyle/>
        <a:p>
          <a:endParaRPr lang="en-US"/>
        </a:p>
      </dgm:t>
    </dgm:pt>
    <dgm:pt modelId="{9C464312-70EE-437E-982E-077D3AC8416D}" type="sibTrans" cxnId="{085F92CC-48E8-4B98-9157-C6FD443ADE00}">
      <dgm:prSet/>
      <dgm:spPr/>
      <dgm:t>
        <a:bodyPr/>
        <a:lstStyle/>
        <a:p>
          <a:endParaRPr lang="en-US"/>
        </a:p>
      </dgm:t>
    </dgm:pt>
    <dgm:pt modelId="{FE2DA1D6-4685-451F-A1FD-52F9219A26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Land restoration and enhancement </a:t>
          </a:r>
        </a:p>
      </dgm:t>
    </dgm:pt>
    <dgm:pt modelId="{229E6C14-5F71-4A16-99AB-7DE3BA129CBE}" type="parTrans" cxnId="{3A6CF363-A067-4E6F-9BCD-6C70034A5B91}">
      <dgm:prSet/>
      <dgm:spPr/>
      <dgm:t>
        <a:bodyPr/>
        <a:lstStyle/>
        <a:p>
          <a:endParaRPr lang="en-US"/>
        </a:p>
      </dgm:t>
    </dgm:pt>
    <dgm:pt modelId="{6CA83C7E-0333-46E1-A3DF-BAE28FCF84BE}" type="sibTrans" cxnId="{3A6CF363-A067-4E6F-9BCD-6C70034A5B91}">
      <dgm:prSet/>
      <dgm:spPr/>
      <dgm:t>
        <a:bodyPr/>
        <a:lstStyle/>
        <a:p>
          <a:endParaRPr lang="en-US"/>
        </a:p>
      </dgm:t>
    </dgm:pt>
    <dgm:pt modelId="{CB35BA22-9323-4B3A-890D-38879EA4F0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Available year round</a:t>
          </a:r>
        </a:p>
      </dgm:t>
    </dgm:pt>
    <dgm:pt modelId="{63D143F4-697C-4ABF-A0D5-322B5F7E6F03}" type="parTrans" cxnId="{BD080196-87EE-45B3-B7F8-610D7422926F}">
      <dgm:prSet/>
      <dgm:spPr/>
      <dgm:t>
        <a:bodyPr/>
        <a:lstStyle/>
        <a:p>
          <a:endParaRPr lang="en-US"/>
        </a:p>
      </dgm:t>
    </dgm:pt>
    <dgm:pt modelId="{925FA346-89F1-44FF-8359-5C0BBF9F7368}" type="sibTrans" cxnId="{BD080196-87EE-45B3-B7F8-610D7422926F}">
      <dgm:prSet/>
      <dgm:spPr/>
      <dgm:t>
        <a:bodyPr/>
        <a:lstStyle/>
        <a:p>
          <a:endParaRPr lang="en-US"/>
        </a:p>
      </dgm:t>
    </dgm:pt>
    <dgm:pt modelId="{1F986236-EE36-4B0E-ABB1-776C6F5556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Future facilities built and maintained by partners, as necessary and as approved by Oakley City</a:t>
          </a:r>
        </a:p>
      </dgm:t>
    </dgm:pt>
    <dgm:pt modelId="{04BBA18D-1319-4847-90E3-CDFCBAEA1B67}" type="parTrans" cxnId="{A30FE82F-CC07-425F-B7AC-8C30CC877CCD}">
      <dgm:prSet/>
      <dgm:spPr/>
      <dgm:t>
        <a:bodyPr/>
        <a:lstStyle/>
        <a:p>
          <a:endParaRPr lang="en-US"/>
        </a:p>
      </dgm:t>
    </dgm:pt>
    <dgm:pt modelId="{6D3A5097-9997-4E35-BFD2-E57985F92204}" type="sibTrans" cxnId="{A30FE82F-CC07-425F-B7AC-8C30CC877CCD}">
      <dgm:prSet/>
      <dgm:spPr/>
      <dgm:t>
        <a:bodyPr/>
        <a:lstStyle/>
        <a:p>
          <a:endParaRPr lang="en-US"/>
        </a:p>
      </dgm:t>
    </dgm:pt>
    <dgm:pt modelId="{1A133F0A-2494-4751-B30D-A4EEF13EC525}" type="pres">
      <dgm:prSet presAssocID="{2A8BE938-6587-49C4-8682-ABA937CA3E7B}" presName="root" presStyleCnt="0">
        <dgm:presLayoutVars>
          <dgm:dir/>
          <dgm:resizeHandles val="exact"/>
        </dgm:presLayoutVars>
      </dgm:prSet>
      <dgm:spPr/>
    </dgm:pt>
    <dgm:pt modelId="{A02E6B78-E01B-4955-8B15-5C13FA2F2F19}" type="pres">
      <dgm:prSet presAssocID="{FEE6FAB8-8616-4196-B1DC-5D216E55E0D2}" presName="compNode" presStyleCnt="0"/>
      <dgm:spPr/>
    </dgm:pt>
    <dgm:pt modelId="{BFD05B64-4483-43CC-86E0-896A3A757C67}" type="pres">
      <dgm:prSet presAssocID="{FEE6FAB8-8616-4196-B1DC-5D216E55E0D2}" presName="bgRect" presStyleLbl="bgShp" presStyleIdx="0" presStyleCnt="4"/>
      <dgm:spPr/>
    </dgm:pt>
    <dgm:pt modelId="{A8197787-A387-42FB-8A6A-829A7330DCAB}" type="pres">
      <dgm:prSet presAssocID="{FEE6FAB8-8616-4196-B1DC-5D216E55E0D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AE552B3C-377D-47E7-9933-B8F79BC2C988}" type="pres">
      <dgm:prSet presAssocID="{FEE6FAB8-8616-4196-B1DC-5D216E55E0D2}" presName="spaceRect" presStyleCnt="0"/>
      <dgm:spPr/>
    </dgm:pt>
    <dgm:pt modelId="{ACD7154E-9C7F-418F-B7C3-A3AEA322AD03}" type="pres">
      <dgm:prSet presAssocID="{FEE6FAB8-8616-4196-B1DC-5D216E55E0D2}" presName="parTx" presStyleLbl="revTx" presStyleIdx="0" presStyleCnt="4">
        <dgm:presLayoutVars>
          <dgm:chMax val="0"/>
          <dgm:chPref val="0"/>
        </dgm:presLayoutVars>
      </dgm:prSet>
      <dgm:spPr/>
    </dgm:pt>
    <dgm:pt modelId="{D15E071E-FE92-4CA6-9F51-717D71C62E9F}" type="pres">
      <dgm:prSet presAssocID="{9C464312-70EE-437E-982E-077D3AC8416D}" presName="sibTrans" presStyleCnt="0"/>
      <dgm:spPr/>
    </dgm:pt>
    <dgm:pt modelId="{25524B9D-5CF7-4A8A-A5A2-7AFE4BBF051D}" type="pres">
      <dgm:prSet presAssocID="{FE2DA1D6-4685-451F-A1FD-52F9219A26E1}" presName="compNode" presStyleCnt="0"/>
      <dgm:spPr/>
    </dgm:pt>
    <dgm:pt modelId="{B93F578F-17E7-45AE-AE6E-622ADB40585F}" type="pres">
      <dgm:prSet presAssocID="{FE2DA1D6-4685-451F-A1FD-52F9219A26E1}" presName="bgRect" presStyleLbl="bgShp" presStyleIdx="1" presStyleCnt="4"/>
      <dgm:spPr/>
    </dgm:pt>
    <dgm:pt modelId="{0A74B707-172F-4F3C-83B8-6D04572C54FE}" type="pres">
      <dgm:prSet presAssocID="{FE2DA1D6-4685-451F-A1FD-52F9219A26E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9BAE0872-147E-4CE8-8261-FCEA792F6306}" type="pres">
      <dgm:prSet presAssocID="{FE2DA1D6-4685-451F-A1FD-52F9219A26E1}" presName="spaceRect" presStyleCnt="0"/>
      <dgm:spPr/>
    </dgm:pt>
    <dgm:pt modelId="{3C76B73F-A3B8-4B4C-A407-CB1452EFDCC2}" type="pres">
      <dgm:prSet presAssocID="{FE2DA1D6-4685-451F-A1FD-52F9219A26E1}" presName="parTx" presStyleLbl="revTx" presStyleIdx="1" presStyleCnt="4">
        <dgm:presLayoutVars>
          <dgm:chMax val="0"/>
          <dgm:chPref val="0"/>
        </dgm:presLayoutVars>
      </dgm:prSet>
      <dgm:spPr/>
    </dgm:pt>
    <dgm:pt modelId="{F2F69C0F-68DB-407C-ABD9-E922C24B1117}" type="pres">
      <dgm:prSet presAssocID="{6CA83C7E-0333-46E1-A3DF-BAE28FCF84BE}" presName="sibTrans" presStyleCnt="0"/>
      <dgm:spPr/>
    </dgm:pt>
    <dgm:pt modelId="{9AEDEC38-52B0-4361-9CEE-74C54C83E71D}" type="pres">
      <dgm:prSet presAssocID="{CB35BA22-9323-4B3A-890D-38879EA4F01B}" presName="compNode" presStyleCnt="0"/>
      <dgm:spPr/>
    </dgm:pt>
    <dgm:pt modelId="{C9CF0902-EA29-4413-ACFA-5D1F150D88DD}" type="pres">
      <dgm:prSet presAssocID="{CB35BA22-9323-4B3A-890D-38879EA4F01B}" presName="bgRect" presStyleLbl="bgShp" presStyleIdx="2" presStyleCnt="4"/>
      <dgm:spPr/>
    </dgm:pt>
    <dgm:pt modelId="{A2D39E4C-F96D-427F-9208-5B5D37235C63}" type="pres">
      <dgm:prSet presAssocID="{CB35BA22-9323-4B3A-890D-38879EA4F01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C3F3FB9-4585-4AE6-B162-BBBF266D53EC}" type="pres">
      <dgm:prSet presAssocID="{CB35BA22-9323-4B3A-890D-38879EA4F01B}" presName="spaceRect" presStyleCnt="0"/>
      <dgm:spPr/>
    </dgm:pt>
    <dgm:pt modelId="{A117E9A1-214A-49FB-97F5-0E2BD564965D}" type="pres">
      <dgm:prSet presAssocID="{CB35BA22-9323-4B3A-890D-38879EA4F01B}" presName="parTx" presStyleLbl="revTx" presStyleIdx="2" presStyleCnt="4">
        <dgm:presLayoutVars>
          <dgm:chMax val="0"/>
          <dgm:chPref val="0"/>
        </dgm:presLayoutVars>
      </dgm:prSet>
      <dgm:spPr/>
    </dgm:pt>
    <dgm:pt modelId="{D5A3D101-4CA3-4DBD-AC4B-BD6248519F48}" type="pres">
      <dgm:prSet presAssocID="{925FA346-89F1-44FF-8359-5C0BBF9F7368}" presName="sibTrans" presStyleCnt="0"/>
      <dgm:spPr/>
    </dgm:pt>
    <dgm:pt modelId="{DE909A97-F40E-44ED-B7A5-F99EBF453D2F}" type="pres">
      <dgm:prSet presAssocID="{1F986236-EE36-4B0E-ABB1-776C6F55567F}" presName="compNode" presStyleCnt="0"/>
      <dgm:spPr/>
    </dgm:pt>
    <dgm:pt modelId="{D9D026A1-245E-4945-961F-DBE416B2FB7D}" type="pres">
      <dgm:prSet presAssocID="{1F986236-EE36-4B0E-ABB1-776C6F55567F}" presName="bgRect" presStyleLbl="bgShp" presStyleIdx="3" presStyleCnt="4"/>
      <dgm:spPr/>
    </dgm:pt>
    <dgm:pt modelId="{A307B85F-8DE2-44D4-A494-83873C60F647}" type="pres">
      <dgm:prSet presAssocID="{1F986236-EE36-4B0E-ABB1-776C6F55567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0CD53BDF-180E-4BD4-8A16-A160F05DCD67}" type="pres">
      <dgm:prSet presAssocID="{1F986236-EE36-4B0E-ABB1-776C6F55567F}" presName="spaceRect" presStyleCnt="0"/>
      <dgm:spPr/>
    </dgm:pt>
    <dgm:pt modelId="{3B8E8210-1256-47AE-BF8F-68228D1893DB}" type="pres">
      <dgm:prSet presAssocID="{1F986236-EE36-4B0E-ABB1-776C6F55567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30FE82F-CC07-425F-B7AC-8C30CC877CCD}" srcId="{2A8BE938-6587-49C4-8682-ABA937CA3E7B}" destId="{1F986236-EE36-4B0E-ABB1-776C6F55567F}" srcOrd="3" destOrd="0" parTransId="{04BBA18D-1319-4847-90E3-CDFCBAEA1B67}" sibTransId="{6D3A5097-9997-4E35-BFD2-E57985F92204}"/>
    <dgm:cxn modelId="{2F7F0733-B298-4067-B508-10842167ACCE}" type="presOf" srcId="{CB35BA22-9323-4B3A-890D-38879EA4F01B}" destId="{A117E9A1-214A-49FB-97F5-0E2BD564965D}" srcOrd="0" destOrd="0" presId="urn:microsoft.com/office/officeart/2018/2/layout/IconVerticalSolidList"/>
    <dgm:cxn modelId="{3A6CF363-A067-4E6F-9BCD-6C70034A5B91}" srcId="{2A8BE938-6587-49C4-8682-ABA937CA3E7B}" destId="{FE2DA1D6-4685-451F-A1FD-52F9219A26E1}" srcOrd="1" destOrd="0" parTransId="{229E6C14-5F71-4A16-99AB-7DE3BA129CBE}" sibTransId="{6CA83C7E-0333-46E1-A3DF-BAE28FCF84BE}"/>
    <dgm:cxn modelId="{2B4E2481-5195-475C-8CDD-7C7BAD2B377B}" type="presOf" srcId="{2A8BE938-6587-49C4-8682-ABA937CA3E7B}" destId="{1A133F0A-2494-4751-B30D-A4EEF13EC525}" srcOrd="0" destOrd="0" presId="urn:microsoft.com/office/officeart/2018/2/layout/IconVerticalSolidList"/>
    <dgm:cxn modelId="{175BA684-C914-4ECC-AFBD-5E78BB26422D}" type="presOf" srcId="{FE2DA1D6-4685-451F-A1FD-52F9219A26E1}" destId="{3C76B73F-A3B8-4B4C-A407-CB1452EFDCC2}" srcOrd="0" destOrd="0" presId="urn:microsoft.com/office/officeart/2018/2/layout/IconVerticalSolidList"/>
    <dgm:cxn modelId="{BD080196-87EE-45B3-B7F8-610D7422926F}" srcId="{2A8BE938-6587-49C4-8682-ABA937CA3E7B}" destId="{CB35BA22-9323-4B3A-890D-38879EA4F01B}" srcOrd="2" destOrd="0" parTransId="{63D143F4-697C-4ABF-A0D5-322B5F7E6F03}" sibTransId="{925FA346-89F1-44FF-8359-5C0BBF9F7368}"/>
    <dgm:cxn modelId="{D19C3FAE-6776-4BFD-8FB3-50AB40652D2E}" type="presOf" srcId="{FEE6FAB8-8616-4196-B1DC-5D216E55E0D2}" destId="{ACD7154E-9C7F-418F-B7C3-A3AEA322AD03}" srcOrd="0" destOrd="0" presId="urn:microsoft.com/office/officeart/2018/2/layout/IconVerticalSolidList"/>
    <dgm:cxn modelId="{085F92CC-48E8-4B98-9157-C6FD443ADE00}" srcId="{2A8BE938-6587-49C4-8682-ABA937CA3E7B}" destId="{FEE6FAB8-8616-4196-B1DC-5D216E55E0D2}" srcOrd="0" destOrd="0" parTransId="{8BF1F478-2421-4A42-9408-B396B38C52B7}" sibTransId="{9C464312-70EE-437E-982E-077D3AC8416D}"/>
    <dgm:cxn modelId="{A7EB54F6-E5B5-462D-852E-2382270A8B3C}" type="presOf" srcId="{1F986236-EE36-4B0E-ABB1-776C6F55567F}" destId="{3B8E8210-1256-47AE-BF8F-68228D1893DB}" srcOrd="0" destOrd="0" presId="urn:microsoft.com/office/officeart/2018/2/layout/IconVerticalSolidList"/>
    <dgm:cxn modelId="{A6396A56-436E-4DBC-8F18-BDA8F10798CC}" type="presParOf" srcId="{1A133F0A-2494-4751-B30D-A4EEF13EC525}" destId="{A02E6B78-E01B-4955-8B15-5C13FA2F2F19}" srcOrd="0" destOrd="0" presId="urn:microsoft.com/office/officeart/2018/2/layout/IconVerticalSolidList"/>
    <dgm:cxn modelId="{9F97A3A2-161C-4C43-A81F-211CAED08A24}" type="presParOf" srcId="{A02E6B78-E01B-4955-8B15-5C13FA2F2F19}" destId="{BFD05B64-4483-43CC-86E0-896A3A757C67}" srcOrd="0" destOrd="0" presId="urn:microsoft.com/office/officeart/2018/2/layout/IconVerticalSolidList"/>
    <dgm:cxn modelId="{208FF03B-A24B-4134-9F28-AF162F4F5C74}" type="presParOf" srcId="{A02E6B78-E01B-4955-8B15-5C13FA2F2F19}" destId="{A8197787-A387-42FB-8A6A-829A7330DCAB}" srcOrd="1" destOrd="0" presId="urn:microsoft.com/office/officeart/2018/2/layout/IconVerticalSolidList"/>
    <dgm:cxn modelId="{AB0E2C57-2424-4420-A563-6B73F39821F9}" type="presParOf" srcId="{A02E6B78-E01B-4955-8B15-5C13FA2F2F19}" destId="{AE552B3C-377D-47E7-9933-B8F79BC2C988}" srcOrd="2" destOrd="0" presId="urn:microsoft.com/office/officeart/2018/2/layout/IconVerticalSolidList"/>
    <dgm:cxn modelId="{5CC71C6C-7B70-4390-A67A-00C7020BDED6}" type="presParOf" srcId="{A02E6B78-E01B-4955-8B15-5C13FA2F2F19}" destId="{ACD7154E-9C7F-418F-B7C3-A3AEA322AD03}" srcOrd="3" destOrd="0" presId="urn:microsoft.com/office/officeart/2018/2/layout/IconVerticalSolidList"/>
    <dgm:cxn modelId="{90095694-2D94-4584-A7AA-C5A9BD55CD46}" type="presParOf" srcId="{1A133F0A-2494-4751-B30D-A4EEF13EC525}" destId="{D15E071E-FE92-4CA6-9F51-717D71C62E9F}" srcOrd="1" destOrd="0" presId="urn:microsoft.com/office/officeart/2018/2/layout/IconVerticalSolidList"/>
    <dgm:cxn modelId="{7F136322-47DA-441A-B0FA-B93A93567D5D}" type="presParOf" srcId="{1A133F0A-2494-4751-B30D-A4EEF13EC525}" destId="{25524B9D-5CF7-4A8A-A5A2-7AFE4BBF051D}" srcOrd="2" destOrd="0" presId="urn:microsoft.com/office/officeart/2018/2/layout/IconVerticalSolidList"/>
    <dgm:cxn modelId="{FE97B01E-0C85-4AA3-8E0F-3F84E76B9B7D}" type="presParOf" srcId="{25524B9D-5CF7-4A8A-A5A2-7AFE4BBF051D}" destId="{B93F578F-17E7-45AE-AE6E-622ADB40585F}" srcOrd="0" destOrd="0" presId="urn:microsoft.com/office/officeart/2018/2/layout/IconVerticalSolidList"/>
    <dgm:cxn modelId="{4CA8B162-D87A-45AA-BE68-B6E8880DC8DE}" type="presParOf" srcId="{25524B9D-5CF7-4A8A-A5A2-7AFE4BBF051D}" destId="{0A74B707-172F-4F3C-83B8-6D04572C54FE}" srcOrd="1" destOrd="0" presId="urn:microsoft.com/office/officeart/2018/2/layout/IconVerticalSolidList"/>
    <dgm:cxn modelId="{2A43CFE2-0BA1-4B4B-BEBE-C1A2987DC715}" type="presParOf" srcId="{25524B9D-5CF7-4A8A-A5A2-7AFE4BBF051D}" destId="{9BAE0872-147E-4CE8-8261-FCEA792F6306}" srcOrd="2" destOrd="0" presId="urn:microsoft.com/office/officeart/2018/2/layout/IconVerticalSolidList"/>
    <dgm:cxn modelId="{EFADA292-2F8C-4191-AAA4-A6F0F03AC270}" type="presParOf" srcId="{25524B9D-5CF7-4A8A-A5A2-7AFE4BBF051D}" destId="{3C76B73F-A3B8-4B4C-A407-CB1452EFDCC2}" srcOrd="3" destOrd="0" presId="urn:microsoft.com/office/officeart/2018/2/layout/IconVerticalSolidList"/>
    <dgm:cxn modelId="{6A1601AD-D5E6-4A46-91A6-D0BFE3C627B2}" type="presParOf" srcId="{1A133F0A-2494-4751-B30D-A4EEF13EC525}" destId="{F2F69C0F-68DB-407C-ABD9-E922C24B1117}" srcOrd="3" destOrd="0" presId="urn:microsoft.com/office/officeart/2018/2/layout/IconVerticalSolidList"/>
    <dgm:cxn modelId="{F3161F86-3BF9-4A80-A157-8C0B5CBF5EAA}" type="presParOf" srcId="{1A133F0A-2494-4751-B30D-A4EEF13EC525}" destId="{9AEDEC38-52B0-4361-9CEE-74C54C83E71D}" srcOrd="4" destOrd="0" presId="urn:microsoft.com/office/officeart/2018/2/layout/IconVerticalSolidList"/>
    <dgm:cxn modelId="{80A5D434-F54E-49E1-A257-25699A80717E}" type="presParOf" srcId="{9AEDEC38-52B0-4361-9CEE-74C54C83E71D}" destId="{C9CF0902-EA29-4413-ACFA-5D1F150D88DD}" srcOrd="0" destOrd="0" presId="urn:microsoft.com/office/officeart/2018/2/layout/IconVerticalSolidList"/>
    <dgm:cxn modelId="{4464E7E4-D8EF-403A-94A0-78B0B5638BF7}" type="presParOf" srcId="{9AEDEC38-52B0-4361-9CEE-74C54C83E71D}" destId="{A2D39E4C-F96D-427F-9208-5B5D37235C63}" srcOrd="1" destOrd="0" presId="urn:microsoft.com/office/officeart/2018/2/layout/IconVerticalSolidList"/>
    <dgm:cxn modelId="{4D571CC3-80FE-43B3-9BBD-00C8101FBEF7}" type="presParOf" srcId="{9AEDEC38-52B0-4361-9CEE-74C54C83E71D}" destId="{CC3F3FB9-4585-4AE6-B162-BBBF266D53EC}" srcOrd="2" destOrd="0" presId="urn:microsoft.com/office/officeart/2018/2/layout/IconVerticalSolidList"/>
    <dgm:cxn modelId="{D141C0C7-04AA-4F2D-A0E0-CAE2B47333C5}" type="presParOf" srcId="{9AEDEC38-52B0-4361-9CEE-74C54C83E71D}" destId="{A117E9A1-214A-49FB-97F5-0E2BD564965D}" srcOrd="3" destOrd="0" presId="urn:microsoft.com/office/officeart/2018/2/layout/IconVerticalSolidList"/>
    <dgm:cxn modelId="{48969E6E-C5AF-4FF1-BA3B-843159128FB8}" type="presParOf" srcId="{1A133F0A-2494-4751-B30D-A4EEF13EC525}" destId="{D5A3D101-4CA3-4DBD-AC4B-BD6248519F48}" srcOrd="5" destOrd="0" presId="urn:microsoft.com/office/officeart/2018/2/layout/IconVerticalSolidList"/>
    <dgm:cxn modelId="{D1398987-9C27-4E82-BCF3-A67A1123B70B}" type="presParOf" srcId="{1A133F0A-2494-4751-B30D-A4EEF13EC525}" destId="{DE909A97-F40E-44ED-B7A5-F99EBF453D2F}" srcOrd="6" destOrd="0" presId="urn:microsoft.com/office/officeart/2018/2/layout/IconVerticalSolidList"/>
    <dgm:cxn modelId="{914DB4BA-9C55-4EB2-AB2A-74E0959AAF70}" type="presParOf" srcId="{DE909A97-F40E-44ED-B7A5-F99EBF453D2F}" destId="{D9D026A1-245E-4945-961F-DBE416B2FB7D}" srcOrd="0" destOrd="0" presId="urn:microsoft.com/office/officeart/2018/2/layout/IconVerticalSolidList"/>
    <dgm:cxn modelId="{8BAE9303-7BEF-44D0-BAE9-430AFC4CDC9B}" type="presParOf" srcId="{DE909A97-F40E-44ED-B7A5-F99EBF453D2F}" destId="{A307B85F-8DE2-44D4-A494-83873C60F647}" srcOrd="1" destOrd="0" presId="urn:microsoft.com/office/officeart/2018/2/layout/IconVerticalSolidList"/>
    <dgm:cxn modelId="{E512140A-4CEA-457C-9CBB-E844B4505CB6}" type="presParOf" srcId="{DE909A97-F40E-44ED-B7A5-F99EBF453D2F}" destId="{0CD53BDF-180E-4BD4-8A16-A160F05DCD67}" srcOrd="2" destOrd="0" presId="urn:microsoft.com/office/officeart/2018/2/layout/IconVerticalSolidList"/>
    <dgm:cxn modelId="{B97E4FE9-3BC6-4CC3-95B6-0D101A8F4939}" type="presParOf" srcId="{DE909A97-F40E-44ED-B7A5-F99EBF453D2F}" destId="{3B8E8210-1256-47AE-BF8F-68228D1893D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8BB66-590B-4E6E-9474-1292C5FCC119}">
      <dsp:nvSpPr>
        <dsp:cNvPr id="0" name=""/>
        <dsp:cNvSpPr/>
      </dsp:nvSpPr>
      <dsp:spPr>
        <a:xfrm>
          <a:off x="0" y="2822"/>
          <a:ext cx="4646905" cy="6012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772CB-405B-436B-A7BF-DFCA851F3DD0}">
      <dsp:nvSpPr>
        <dsp:cNvPr id="0" name=""/>
        <dsp:cNvSpPr/>
      </dsp:nvSpPr>
      <dsp:spPr>
        <a:xfrm>
          <a:off x="181878" y="138104"/>
          <a:ext cx="330687" cy="330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CAE34-CF60-4BF3-B8C5-A8D69A4707AE}">
      <dsp:nvSpPr>
        <dsp:cNvPr id="0" name=""/>
        <dsp:cNvSpPr/>
      </dsp:nvSpPr>
      <dsp:spPr>
        <a:xfrm>
          <a:off x="694444" y="2822"/>
          <a:ext cx="3952460" cy="60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32" tIns="63632" rIns="63632" bIns="6363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Creates cash flow for Oakley City</a:t>
          </a:r>
        </a:p>
      </dsp:txBody>
      <dsp:txXfrm>
        <a:off x="694444" y="2822"/>
        <a:ext cx="3952460" cy="601250"/>
      </dsp:txXfrm>
    </dsp:sp>
    <dsp:sp modelId="{3272EF53-45B9-42B3-8BE1-8CA7E7DB9217}">
      <dsp:nvSpPr>
        <dsp:cNvPr id="0" name=""/>
        <dsp:cNvSpPr/>
      </dsp:nvSpPr>
      <dsp:spPr>
        <a:xfrm>
          <a:off x="0" y="754385"/>
          <a:ext cx="4646905" cy="6012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FEA0E-55E4-45F3-BE13-2C853FC26358}">
      <dsp:nvSpPr>
        <dsp:cNvPr id="0" name=""/>
        <dsp:cNvSpPr/>
      </dsp:nvSpPr>
      <dsp:spPr>
        <a:xfrm>
          <a:off x="181878" y="889667"/>
          <a:ext cx="330687" cy="330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82F13-2BD6-47FE-AFEC-84CF99222D11}">
      <dsp:nvSpPr>
        <dsp:cNvPr id="0" name=""/>
        <dsp:cNvSpPr/>
      </dsp:nvSpPr>
      <dsp:spPr>
        <a:xfrm>
          <a:off x="694444" y="754385"/>
          <a:ext cx="3952460" cy="60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32" tIns="63632" rIns="63632" bIns="6363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Creates a public access natural sanctuary</a:t>
          </a:r>
        </a:p>
      </dsp:txBody>
      <dsp:txXfrm>
        <a:off x="694444" y="754385"/>
        <a:ext cx="3952460" cy="601250"/>
      </dsp:txXfrm>
    </dsp:sp>
    <dsp:sp modelId="{93AB23B7-3516-4789-B8C5-AF816BB8325C}">
      <dsp:nvSpPr>
        <dsp:cNvPr id="0" name=""/>
        <dsp:cNvSpPr/>
      </dsp:nvSpPr>
      <dsp:spPr>
        <a:xfrm>
          <a:off x="0" y="1505949"/>
          <a:ext cx="4646905" cy="6012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5A0D8-F90A-4DD9-8FDF-1F9A183A7976}">
      <dsp:nvSpPr>
        <dsp:cNvPr id="0" name=""/>
        <dsp:cNvSpPr/>
      </dsp:nvSpPr>
      <dsp:spPr>
        <a:xfrm>
          <a:off x="181878" y="1641230"/>
          <a:ext cx="330687" cy="330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83AB6-09A9-42B4-ACDD-42EBA7E2A289}">
      <dsp:nvSpPr>
        <dsp:cNvPr id="0" name=""/>
        <dsp:cNvSpPr/>
      </dsp:nvSpPr>
      <dsp:spPr>
        <a:xfrm>
          <a:off x="694444" y="1505949"/>
          <a:ext cx="3952460" cy="60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32" tIns="63632" rIns="63632" bIns="6363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Preserves additional acreage for watershed protection</a:t>
          </a:r>
        </a:p>
      </dsp:txBody>
      <dsp:txXfrm>
        <a:off x="694444" y="1505949"/>
        <a:ext cx="3952460" cy="601250"/>
      </dsp:txXfrm>
    </dsp:sp>
    <dsp:sp modelId="{1E016DB4-2D50-41D8-981F-972A3578B5CC}">
      <dsp:nvSpPr>
        <dsp:cNvPr id="0" name=""/>
        <dsp:cNvSpPr/>
      </dsp:nvSpPr>
      <dsp:spPr>
        <a:xfrm>
          <a:off x="0" y="2257512"/>
          <a:ext cx="4646905" cy="6012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8E511-3CC8-4026-A31A-D31AFEE734B5}">
      <dsp:nvSpPr>
        <dsp:cNvPr id="0" name=""/>
        <dsp:cNvSpPr/>
      </dsp:nvSpPr>
      <dsp:spPr>
        <a:xfrm>
          <a:off x="181878" y="2392793"/>
          <a:ext cx="330687" cy="3306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0933B-2A40-4026-A88C-0B15AB695C9F}">
      <dsp:nvSpPr>
        <dsp:cNvPr id="0" name=""/>
        <dsp:cNvSpPr/>
      </dsp:nvSpPr>
      <dsp:spPr>
        <a:xfrm>
          <a:off x="694444" y="2257512"/>
          <a:ext cx="3952460" cy="60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32" tIns="63632" rIns="63632" bIns="6363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Preserves additional acreage for public trails</a:t>
          </a:r>
        </a:p>
      </dsp:txBody>
      <dsp:txXfrm>
        <a:off x="694444" y="2257512"/>
        <a:ext cx="3952460" cy="601250"/>
      </dsp:txXfrm>
    </dsp:sp>
    <dsp:sp modelId="{989416B6-EAB9-4021-B656-5D89D02B570E}">
      <dsp:nvSpPr>
        <dsp:cNvPr id="0" name=""/>
        <dsp:cNvSpPr/>
      </dsp:nvSpPr>
      <dsp:spPr>
        <a:xfrm>
          <a:off x="0" y="3009075"/>
          <a:ext cx="4646905" cy="60125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AA1C3-707E-4CBB-A7E8-6B31BBA4DFAA}">
      <dsp:nvSpPr>
        <dsp:cNvPr id="0" name=""/>
        <dsp:cNvSpPr/>
      </dsp:nvSpPr>
      <dsp:spPr>
        <a:xfrm>
          <a:off x="181878" y="3144357"/>
          <a:ext cx="330687" cy="3306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64A7D-F0A1-4F8E-BB39-27A0BBF54F98}">
      <dsp:nvSpPr>
        <dsp:cNvPr id="0" name=""/>
        <dsp:cNvSpPr/>
      </dsp:nvSpPr>
      <dsp:spPr>
        <a:xfrm>
          <a:off x="694444" y="3009075"/>
          <a:ext cx="3952460" cy="60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32" tIns="63632" rIns="63632" bIns="63632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Management and stewardship is handled by Summit Land Conservancy rather than City staff</a:t>
          </a:r>
        </a:p>
      </dsp:txBody>
      <dsp:txXfrm>
        <a:off x="694444" y="3009075"/>
        <a:ext cx="3952460" cy="601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05B64-4483-43CC-86E0-896A3A757C67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97787-A387-42FB-8A6A-829A7330DCAB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7154E-9C7F-418F-B7C3-A3AEA322AD03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Clean, safe, natural</a:t>
          </a:r>
        </a:p>
      </dsp:txBody>
      <dsp:txXfrm>
        <a:off x="1057183" y="1805"/>
        <a:ext cx="9458416" cy="915310"/>
      </dsp:txXfrm>
    </dsp:sp>
    <dsp:sp modelId="{B93F578F-17E7-45AE-AE6E-622ADB40585F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74B707-172F-4F3C-83B8-6D04572C54FE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76B73F-A3B8-4B4C-A407-CB1452EFDCC2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Land restoration and enhancement </a:t>
          </a:r>
        </a:p>
      </dsp:txBody>
      <dsp:txXfrm>
        <a:off x="1057183" y="1145944"/>
        <a:ext cx="9458416" cy="915310"/>
      </dsp:txXfrm>
    </dsp:sp>
    <dsp:sp modelId="{C9CF0902-EA29-4413-ACFA-5D1F150D88DD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39E4C-F96D-427F-9208-5B5D37235C63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7E9A1-214A-49FB-97F5-0E2BD564965D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Available year round</a:t>
          </a:r>
        </a:p>
      </dsp:txBody>
      <dsp:txXfrm>
        <a:off x="1057183" y="2290082"/>
        <a:ext cx="9458416" cy="915310"/>
      </dsp:txXfrm>
    </dsp:sp>
    <dsp:sp modelId="{D9D026A1-245E-4945-961F-DBE416B2FB7D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7B85F-8DE2-44D4-A494-83873C60F647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E8210-1256-47AE-BF8F-68228D1893DB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Future facilities built and maintained by partners, as necessary and as approved by Oakley City</a:t>
          </a:r>
        </a:p>
      </dsp:txBody>
      <dsp:txXfrm>
        <a:off x="1057183" y="3434221"/>
        <a:ext cx="9458416" cy="91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207AC-9919-54D9-8938-BF8420B3C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25F21-6C04-39E0-F085-93492A6F8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F2519-185B-1FA0-FA74-F96A1413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42C22-3BC4-99A7-D2A1-7579E6816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BAE80-E0B9-E50C-F5B6-1D8B546C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1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88D8-E9A4-6384-26DC-96E5B359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9341D-80B2-DCB7-D47C-FB9C678F8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1634D-82F6-DDEA-A753-B8AE4A02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0DCEB-A82D-EFB8-92AE-D0F897FC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4BF16-A2D8-077F-AE4F-4A86339E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0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AD709-6CAD-0778-8042-1A32E7C15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7B2BB-FACD-E99B-3E26-3B2E221FB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94D2-9848-FA19-C00F-810355866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218AA-86EB-797B-239B-A8DBCC91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EC1C-1AD0-4FF8-104A-50279ACE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CACB-CE94-6B12-B339-8B0962C1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75D18-F7CA-2E4C-6ED6-BA968E11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3F09F-3121-B3C6-585E-21C3FB64D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EB77A-0E0C-9D84-308B-B50354A6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CEE68-3E63-6280-E191-35A20B3E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2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B1E0-292B-C56D-E4A7-1EE26F03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D2997-1125-9652-0A5E-D6C2B1EAB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84A40-46A3-2271-9255-33305EFB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3F174-35F4-6F16-0E5A-5F460733F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D6ABA-2076-222A-925A-E7CA3CC1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8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404C-E8A3-5B9E-713B-3BC66470D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E8198-0DD5-0DA9-3F11-8209AFE62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D96E6-6FC9-3DF5-A588-37F74236A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C2962-3BF1-6B2A-0E6D-70D7E5C5C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6E61B-A4C6-66C9-5903-FF706DFB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A6465-3732-9874-F190-67D8BE17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1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312A-A326-213B-6110-85C4ED93A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86D73-B357-A100-0B51-207426A1D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BB636-C861-951C-C714-DF351F0CC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201A0-00BE-99D0-3FCA-6250C0563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29B7D3-9D6C-645F-4E4D-C159DB146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C2500-96A2-4A36-B089-7532D7D7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16F30D-6A3F-4421-6B53-0D3AFD47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CEC4A-15F9-95DB-6B16-E34FCD20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1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03303-9093-AC7A-1550-34254972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EA555-72CE-4F03-D0B7-2235F017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0C507-8FE5-604C-2A94-5538FF940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64270-6C23-7237-88A7-1C29F63F1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8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0B03B-7C02-BF56-FEB1-CF82D13A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E6C0F-01B9-9597-552D-44274BAD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64393-C561-1EBC-138A-C45ED514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1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1A48D-A5BA-3931-ED12-B961E6AE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4350D-9C11-121C-4C55-E6FAFA748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6679E-CD26-5195-60C9-F63A07625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C751D-3DD5-FD55-47A3-3088F006A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63F92-61CE-CE9E-D82F-8E5B1AA7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49C66-CB2F-C7AA-25E6-6BA1A4F5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7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2482-DDC3-E422-585B-BF75F9FD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69020-EBC6-A653-FB2F-7A54933A2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B1A60-911E-33F8-5D95-AAEC55B31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CD9C-BE0F-D82D-8BB8-68B47577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3782A-C22C-2A05-0FCE-E39E93B8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CFEE4-D4ED-EF1F-0753-240CABF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9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AD981-5C6F-1E96-6647-923BD780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4669E-8567-D717-118A-6D1AA2729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9E9E5-54FA-6CE3-44DE-252D7C7F4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9EF38C-3455-4C7D-9717-67866B5F0C6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85373-A049-17E9-E6E9-6F6D7E8DB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42549-8775-95EA-C8CC-FED883F3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5580CF-1A59-4F6A-8026-1AD2B649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7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BwpqWiGn08&amp;t=19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mountains and trees&#10;&#10;Description automatically generated">
            <a:extLst>
              <a:ext uri="{FF2B5EF4-FFF2-40B4-BE49-F238E27FC236}">
                <a16:creationId xmlns:a16="http://schemas.microsoft.com/office/drawing/2014/main" id="{91FE0E95-9C1E-CA6D-12BD-1BC248D12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95" y="1018501"/>
            <a:ext cx="4244009" cy="423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3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CCE5-0B4D-FA58-6D46-D9D3E4F7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Conservation Sanctuary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26795-71F4-F972-1A2D-F580767D4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032" y="5260259"/>
            <a:ext cx="7715865" cy="727588"/>
          </a:xfrm>
        </p:spPr>
        <p:txBody>
          <a:bodyPr/>
          <a:lstStyle/>
          <a:p>
            <a:r>
              <a:rPr lang="en-US" dirty="0">
                <a:hlinkClick r:id="rId3"/>
              </a:rPr>
              <a:t>Conservation Cemetery</a:t>
            </a:r>
            <a:endParaRPr lang="en-US" dirty="0"/>
          </a:p>
        </p:txBody>
      </p:sp>
      <p:pic>
        <p:nvPicPr>
          <p:cNvPr id="5" name="Picture 4" descr="A logo with mountains and trees&#10;&#10;Description automatically generated">
            <a:extLst>
              <a:ext uri="{FF2B5EF4-FFF2-40B4-BE49-F238E27FC236}">
                <a16:creationId xmlns:a16="http://schemas.microsoft.com/office/drawing/2014/main" id="{250A8235-F663-4940-DC00-E2397CE96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962" y="5624053"/>
            <a:ext cx="1038830" cy="103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1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38F2B93-1081-491F-5217-AA9C7A3B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116" y="832180"/>
            <a:ext cx="3853580" cy="50510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B38DB4-6DE5-F0A6-78E8-7666B4FAE2E0}"/>
              </a:ext>
            </a:extLst>
          </p:cNvPr>
          <p:cNvSpPr txBox="1"/>
          <p:nvPr/>
        </p:nvSpPr>
        <p:spPr>
          <a:xfrm>
            <a:off x="2890684" y="1288027"/>
            <a:ext cx="1979701" cy="29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7512">
              <a:spcAft>
                <a:spcPts val="600"/>
              </a:spcAft>
            </a:pPr>
            <a:r>
              <a:rPr lang="en-US" sz="1314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Conservation Burial area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30A166-24AD-2FFD-9897-1E75E2C3F86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870385" y="1435311"/>
            <a:ext cx="1417012" cy="380164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Picture 15" descr="A logo with mountains and trees&#10;&#10;Description automatically generated">
            <a:extLst>
              <a:ext uri="{FF2B5EF4-FFF2-40B4-BE49-F238E27FC236}">
                <a16:creationId xmlns:a16="http://schemas.microsoft.com/office/drawing/2014/main" id="{2F45E2DD-9C5E-A8E3-48CA-03287BB11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962" y="5624053"/>
            <a:ext cx="1038830" cy="103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2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328B8-E83A-456A-4F75-1DB484A7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Proposal</a:t>
            </a:r>
          </a:p>
        </p:txBody>
      </p:sp>
      <p:pic>
        <p:nvPicPr>
          <p:cNvPr id="4" name="Picture 3" descr="A logo with mountains and trees&#10;&#10;Description automatically generated">
            <a:extLst>
              <a:ext uri="{FF2B5EF4-FFF2-40B4-BE49-F238E27FC236}">
                <a16:creationId xmlns:a16="http://schemas.microsoft.com/office/drawing/2014/main" id="{10F647A2-69F0-1517-2030-D0841BA67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962" y="5624053"/>
            <a:ext cx="1038830" cy="1037677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8545D0-2CA3-2323-8C6E-EE5EB7505A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89733"/>
              </p:ext>
            </p:extLst>
          </p:nvPr>
        </p:nvGraphicFramePr>
        <p:xfrm>
          <a:off x="761802" y="2743200"/>
          <a:ext cx="4646905" cy="3613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503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B226-D71E-4997-B47F-8E1FBCB6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Conservation burial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F60014-2138-8BE1-8BAF-DF8812B8EB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logo with mountains and trees&#10;&#10;Description automatically generated">
            <a:extLst>
              <a:ext uri="{FF2B5EF4-FFF2-40B4-BE49-F238E27FC236}">
                <a16:creationId xmlns:a16="http://schemas.microsoft.com/office/drawing/2014/main" id="{C5310EB8-514B-BF19-985E-B077E79E4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962" y="5624053"/>
            <a:ext cx="1038830" cy="103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1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75</Words>
  <Application>Microsoft Office PowerPoint</Application>
  <PresentationFormat>Widescreen</PresentationFormat>
  <Paragraphs>14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Tahoma</vt:lpstr>
      <vt:lpstr>Trebuchet MS</vt:lpstr>
      <vt:lpstr>Office Theme</vt:lpstr>
      <vt:lpstr>PowerPoint Presentation</vt:lpstr>
      <vt:lpstr>Conservation Sanctuary</vt:lpstr>
      <vt:lpstr>PowerPoint Presentation</vt:lpstr>
      <vt:lpstr>Proposal</vt:lpstr>
      <vt:lpstr>Conservation burial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Fox</dc:creator>
  <cp:lastModifiedBy>Cheryl Fox</cp:lastModifiedBy>
  <cp:revision>4</cp:revision>
  <dcterms:created xsi:type="dcterms:W3CDTF">2024-04-22T23:49:30Z</dcterms:created>
  <dcterms:modified xsi:type="dcterms:W3CDTF">2024-04-23T23:46:37Z</dcterms:modified>
</cp:coreProperties>
</file>